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8726150" cy="30961013"/>
  <p:notesSz cx="6858000" cy="9144000"/>
  <p:defaultTextStyle>
    <a:defPPr>
      <a:defRPr lang="es-ES"/>
    </a:defPPr>
    <a:lvl1pPr marL="0" algn="l" defTabSz="1419606" rtl="0" eaLnBrk="1" latinLnBrk="0" hangingPunct="1">
      <a:defRPr sz="5600" kern="1200">
        <a:solidFill>
          <a:schemeClr val="tx1"/>
        </a:solidFill>
        <a:latin typeface="+mn-lt"/>
        <a:ea typeface="+mn-ea"/>
        <a:cs typeface="+mn-cs"/>
      </a:defRPr>
    </a:lvl1pPr>
    <a:lvl2pPr marL="1419606" algn="l" defTabSz="1419606" rtl="0" eaLnBrk="1" latinLnBrk="0" hangingPunct="1">
      <a:defRPr sz="5600" kern="1200">
        <a:solidFill>
          <a:schemeClr val="tx1"/>
        </a:solidFill>
        <a:latin typeface="+mn-lt"/>
        <a:ea typeface="+mn-ea"/>
        <a:cs typeface="+mn-cs"/>
      </a:defRPr>
    </a:lvl2pPr>
    <a:lvl3pPr marL="2839212" algn="l" defTabSz="1419606" rtl="0" eaLnBrk="1" latinLnBrk="0" hangingPunct="1">
      <a:defRPr sz="5600" kern="1200">
        <a:solidFill>
          <a:schemeClr val="tx1"/>
        </a:solidFill>
        <a:latin typeface="+mn-lt"/>
        <a:ea typeface="+mn-ea"/>
        <a:cs typeface="+mn-cs"/>
      </a:defRPr>
    </a:lvl3pPr>
    <a:lvl4pPr marL="4258818" algn="l" defTabSz="1419606" rtl="0" eaLnBrk="1" latinLnBrk="0" hangingPunct="1">
      <a:defRPr sz="5600" kern="1200">
        <a:solidFill>
          <a:schemeClr val="tx1"/>
        </a:solidFill>
        <a:latin typeface="+mn-lt"/>
        <a:ea typeface="+mn-ea"/>
        <a:cs typeface="+mn-cs"/>
      </a:defRPr>
    </a:lvl4pPr>
    <a:lvl5pPr marL="5678424" algn="l" defTabSz="1419606" rtl="0" eaLnBrk="1" latinLnBrk="0" hangingPunct="1">
      <a:defRPr sz="5600" kern="1200">
        <a:solidFill>
          <a:schemeClr val="tx1"/>
        </a:solidFill>
        <a:latin typeface="+mn-lt"/>
        <a:ea typeface="+mn-ea"/>
        <a:cs typeface="+mn-cs"/>
      </a:defRPr>
    </a:lvl5pPr>
    <a:lvl6pPr marL="7098030" algn="l" defTabSz="1419606" rtl="0" eaLnBrk="1" latinLnBrk="0" hangingPunct="1">
      <a:defRPr sz="5600" kern="1200">
        <a:solidFill>
          <a:schemeClr val="tx1"/>
        </a:solidFill>
        <a:latin typeface="+mn-lt"/>
        <a:ea typeface="+mn-ea"/>
        <a:cs typeface="+mn-cs"/>
      </a:defRPr>
    </a:lvl6pPr>
    <a:lvl7pPr marL="8517636" algn="l" defTabSz="1419606" rtl="0" eaLnBrk="1" latinLnBrk="0" hangingPunct="1">
      <a:defRPr sz="5600" kern="1200">
        <a:solidFill>
          <a:schemeClr val="tx1"/>
        </a:solidFill>
        <a:latin typeface="+mn-lt"/>
        <a:ea typeface="+mn-ea"/>
        <a:cs typeface="+mn-cs"/>
      </a:defRPr>
    </a:lvl7pPr>
    <a:lvl8pPr marL="9937242" algn="l" defTabSz="1419606" rtl="0" eaLnBrk="1" latinLnBrk="0" hangingPunct="1">
      <a:defRPr sz="5600" kern="1200">
        <a:solidFill>
          <a:schemeClr val="tx1"/>
        </a:solidFill>
        <a:latin typeface="+mn-lt"/>
        <a:ea typeface="+mn-ea"/>
        <a:cs typeface="+mn-cs"/>
      </a:defRPr>
    </a:lvl8pPr>
    <a:lvl9pPr marL="11356848" algn="l" defTabSz="1419606" rtl="0" eaLnBrk="1" latinLnBrk="0" hangingPunct="1">
      <a:defRPr sz="5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752">
          <p15:clr>
            <a:srgbClr val="A4A3A4"/>
          </p15:clr>
        </p15:guide>
        <p15:guide id="2" pos="589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clrMru>
    <a:srgbClr val="E8513E"/>
    <a:srgbClr val="AE2028"/>
    <a:srgbClr val="2FC1BE"/>
    <a:srgbClr val="5F0E3F"/>
    <a:srgbClr val="953F10"/>
    <a:srgbClr val="804000"/>
    <a:srgbClr val="693305"/>
    <a:srgbClr val="244C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201"/>
    <p:restoredTop sz="94674"/>
  </p:normalViewPr>
  <p:slideViewPr>
    <p:cSldViewPr snapToGrid="0" snapToObjects="1">
      <p:cViewPr varScale="1">
        <p:scale>
          <a:sx n="27" d="100"/>
          <a:sy n="27" d="100"/>
        </p:scale>
        <p:origin x="2336" y="272"/>
      </p:cViewPr>
      <p:guideLst>
        <p:guide orient="horz" pos="9752"/>
        <p:guide pos="589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404461" y="9617984"/>
            <a:ext cx="15917228" cy="6636550"/>
          </a:xfr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808923" y="17544574"/>
            <a:ext cx="13108305" cy="791225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4196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8392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2588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56784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70980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85176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99372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13568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3A94E-537A-A34E-9536-23E7EF984029}" type="datetimeFigureOut">
              <a:rPr lang="es-ES" smtClean="0"/>
              <a:t>18/3/26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33FDE-2B46-7B4C-86DE-08984EB0AF2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335595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3A94E-537A-A34E-9536-23E7EF984029}" type="datetimeFigureOut">
              <a:rPr lang="es-ES" smtClean="0"/>
              <a:t>18/3/26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33FDE-2B46-7B4C-86DE-08984EB0AF2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936303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27803132" y="5597354"/>
            <a:ext cx="8628334" cy="119264400"/>
          </a:xfrm>
        </p:spPr>
        <p:txBody>
          <a:bodyPr vert="eaVert"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1918131" y="5597354"/>
            <a:ext cx="25572899" cy="119264400"/>
          </a:xfr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3A94E-537A-A34E-9536-23E7EF984029}" type="datetimeFigureOut">
              <a:rPr lang="es-ES" smtClean="0"/>
              <a:t>18/3/26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33FDE-2B46-7B4C-86DE-08984EB0AF2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44135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3A94E-537A-A34E-9536-23E7EF984029}" type="datetimeFigureOut">
              <a:rPr lang="es-ES" smtClean="0"/>
              <a:t>18/3/26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33FDE-2B46-7B4C-86DE-08984EB0AF2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748554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79237" y="19895320"/>
            <a:ext cx="15917228" cy="6149201"/>
          </a:xfrm>
        </p:spPr>
        <p:txBody>
          <a:bodyPr anchor="t"/>
          <a:lstStyle>
            <a:lvl1pPr algn="l">
              <a:defRPr sz="12400" b="1" cap="all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1479237" y="13122601"/>
            <a:ext cx="15917228" cy="6772719"/>
          </a:xfrm>
        </p:spPr>
        <p:txBody>
          <a:bodyPr anchor="b"/>
          <a:lstStyle>
            <a:lvl1pPr marL="0" indent="0">
              <a:buNone/>
              <a:defRPr sz="6200">
                <a:solidFill>
                  <a:schemeClr val="tx1">
                    <a:tint val="75000"/>
                  </a:schemeClr>
                </a:solidFill>
              </a:defRPr>
            </a:lvl1pPr>
            <a:lvl2pPr marL="1419606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2pPr>
            <a:lvl3pPr marL="2839212" indent="0">
              <a:buNone/>
              <a:defRPr sz="5000">
                <a:solidFill>
                  <a:schemeClr val="tx1">
                    <a:tint val="75000"/>
                  </a:schemeClr>
                </a:solidFill>
              </a:defRPr>
            </a:lvl3pPr>
            <a:lvl4pPr marL="4258818" indent="0">
              <a:buNone/>
              <a:defRPr sz="4300">
                <a:solidFill>
                  <a:schemeClr val="tx1">
                    <a:tint val="75000"/>
                  </a:schemeClr>
                </a:solidFill>
              </a:defRPr>
            </a:lvl4pPr>
            <a:lvl5pPr marL="5678424" indent="0">
              <a:buNone/>
              <a:defRPr sz="4300">
                <a:solidFill>
                  <a:schemeClr val="tx1">
                    <a:tint val="75000"/>
                  </a:schemeClr>
                </a:solidFill>
              </a:defRPr>
            </a:lvl5pPr>
            <a:lvl6pPr marL="7098030" indent="0">
              <a:buNone/>
              <a:defRPr sz="4300">
                <a:solidFill>
                  <a:schemeClr val="tx1">
                    <a:tint val="75000"/>
                  </a:schemeClr>
                </a:solidFill>
              </a:defRPr>
            </a:lvl6pPr>
            <a:lvl7pPr marL="8517636" indent="0">
              <a:buNone/>
              <a:defRPr sz="4300">
                <a:solidFill>
                  <a:schemeClr val="tx1">
                    <a:tint val="75000"/>
                  </a:schemeClr>
                </a:solidFill>
              </a:defRPr>
            </a:lvl7pPr>
            <a:lvl8pPr marL="9937242" indent="0">
              <a:buNone/>
              <a:defRPr sz="4300">
                <a:solidFill>
                  <a:schemeClr val="tx1">
                    <a:tint val="75000"/>
                  </a:schemeClr>
                </a:solidFill>
              </a:defRPr>
            </a:lvl8pPr>
            <a:lvl9pPr marL="11356848" indent="0">
              <a:buNone/>
              <a:defRPr sz="4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3A94E-537A-A34E-9536-23E7EF984029}" type="datetimeFigureOut">
              <a:rPr lang="es-ES" smtClean="0"/>
              <a:t>18/3/26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33FDE-2B46-7B4C-86DE-08984EB0AF2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088095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1918130" y="32616569"/>
            <a:ext cx="17100616" cy="92245183"/>
          </a:xfrm>
        </p:spPr>
        <p:txBody>
          <a:bodyPr/>
          <a:lstStyle>
            <a:lvl1pPr>
              <a:defRPr sz="8700"/>
            </a:lvl1pPr>
            <a:lvl2pPr>
              <a:defRPr sz="7500"/>
            </a:lvl2pPr>
            <a:lvl3pPr>
              <a:defRPr sz="6200"/>
            </a:lvl3pPr>
            <a:lvl4pPr>
              <a:defRPr sz="5600"/>
            </a:lvl4pPr>
            <a:lvl5pPr>
              <a:defRPr sz="5600"/>
            </a:lvl5pPr>
            <a:lvl6pPr>
              <a:defRPr sz="5600"/>
            </a:lvl6pPr>
            <a:lvl7pPr>
              <a:defRPr sz="5600"/>
            </a:lvl7pPr>
            <a:lvl8pPr>
              <a:defRPr sz="5600"/>
            </a:lvl8pPr>
            <a:lvl9pPr>
              <a:defRPr sz="5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19330849" y="32616569"/>
            <a:ext cx="17100616" cy="92245183"/>
          </a:xfrm>
        </p:spPr>
        <p:txBody>
          <a:bodyPr/>
          <a:lstStyle>
            <a:lvl1pPr>
              <a:defRPr sz="8700"/>
            </a:lvl1pPr>
            <a:lvl2pPr>
              <a:defRPr sz="7500"/>
            </a:lvl2pPr>
            <a:lvl3pPr>
              <a:defRPr sz="6200"/>
            </a:lvl3pPr>
            <a:lvl4pPr>
              <a:defRPr sz="5600"/>
            </a:lvl4pPr>
            <a:lvl5pPr>
              <a:defRPr sz="5600"/>
            </a:lvl5pPr>
            <a:lvl6pPr>
              <a:defRPr sz="5600"/>
            </a:lvl6pPr>
            <a:lvl7pPr>
              <a:defRPr sz="5600"/>
            </a:lvl7pPr>
            <a:lvl8pPr>
              <a:defRPr sz="5600"/>
            </a:lvl8pPr>
            <a:lvl9pPr>
              <a:defRPr sz="5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3A94E-537A-A34E-9536-23E7EF984029}" type="datetimeFigureOut">
              <a:rPr lang="es-ES" smtClean="0"/>
              <a:t>18/3/26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33FDE-2B46-7B4C-86DE-08984EB0AF2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080557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36308" y="1239876"/>
            <a:ext cx="16853535" cy="5160169"/>
          </a:xfrm>
        </p:spPr>
        <p:txBody>
          <a:bodyPr/>
          <a:lstStyle>
            <a:lvl1pPr>
              <a:defRPr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936308" y="6930396"/>
            <a:ext cx="8273968" cy="2888259"/>
          </a:xfrm>
        </p:spPr>
        <p:txBody>
          <a:bodyPr anchor="b"/>
          <a:lstStyle>
            <a:lvl1pPr marL="0" indent="0">
              <a:buNone/>
              <a:defRPr sz="7500" b="1"/>
            </a:lvl1pPr>
            <a:lvl2pPr marL="1419606" indent="0">
              <a:buNone/>
              <a:defRPr sz="6200" b="1"/>
            </a:lvl2pPr>
            <a:lvl3pPr marL="2839212" indent="0">
              <a:buNone/>
              <a:defRPr sz="5600" b="1"/>
            </a:lvl3pPr>
            <a:lvl4pPr marL="4258818" indent="0">
              <a:buNone/>
              <a:defRPr sz="5000" b="1"/>
            </a:lvl4pPr>
            <a:lvl5pPr marL="5678424" indent="0">
              <a:buNone/>
              <a:defRPr sz="5000" b="1"/>
            </a:lvl5pPr>
            <a:lvl6pPr marL="7098030" indent="0">
              <a:buNone/>
              <a:defRPr sz="5000" b="1"/>
            </a:lvl6pPr>
            <a:lvl7pPr marL="8517636" indent="0">
              <a:buNone/>
              <a:defRPr sz="5000" b="1"/>
            </a:lvl7pPr>
            <a:lvl8pPr marL="9937242" indent="0">
              <a:buNone/>
              <a:defRPr sz="5000" b="1"/>
            </a:lvl8pPr>
            <a:lvl9pPr marL="11356848" indent="0">
              <a:buNone/>
              <a:defRPr sz="50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936308" y="9818655"/>
            <a:ext cx="8273968" cy="17838419"/>
          </a:xfrm>
        </p:spPr>
        <p:txBody>
          <a:bodyPr/>
          <a:lstStyle>
            <a:lvl1pPr>
              <a:defRPr sz="7500"/>
            </a:lvl1pPr>
            <a:lvl2pPr>
              <a:defRPr sz="6200"/>
            </a:lvl2pPr>
            <a:lvl3pPr>
              <a:defRPr sz="5600"/>
            </a:lvl3pPr>
            <a:lvl4pPr>
              <a:defRPr sz="5000"/>
            </a:lvl4pPr>
            <a:lvl5pPr>
              <a:defRPr sz="5000"/>
            </a:lvl5pPr>
            <a:lvl6pPr>
              <a:defRPr sz="5000"/>
            </a:lvl6pPr>
            <a:lvl7pPr>
              <a:defRPr sz="5000"/>
            </a:lvl7pPr>
            <a:lvl8pPr>
              <a:defRPr sz="5000"/>
            </a:lvl8pPr>
            <a:lvl9pPr>
              <a:defRPr sz="5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9512625" y="6930396"/>
            <a:ext cx="8277218" cy="2888259"/>
          </a:xfrm>
        </p:spPr>
        <p:txBody>
          <a:bodyPr anchor="b"/>
          <a:lstStyle>
            <a:lvl1pPr marL="0" indent="0">
              <a:buNone/>
              <a:defRPr sz="7500" b="1"/>
            </a:lvl1pPr>
            <a:lvl2pPr marL="1419606" indent="0">
              <a:buNone/>
              <a:defRPr sz="6200" b="1"/>
            </a:lvl2pPr>
            <a:lvl3pPr marL="2839212" indent="0">
              <a:buNone/>
              <a:defRPr sz="5600" b="1"/>
            </a:lvl3pPr>
            <a:lvl4pPr marL="4258818" indent="0">
              <a:buNone/>
              <a:defRPr sz="5000" b="1"/>
            </a:lvl4pPr>
            <a:lvl5pPr marL="5678424" indent="0">
              <a:buNone/>
              <a:defRPr sz="5000" b="1"/>
            </a:lvl5pPr>
            <a:lvl6pPr marL="7098030" indent="0">
              <a:buNone/>
              <a:defRPr sz="5000" b="1"/>
            </a:lvl6pPr>
            <a:lvl7pPr marL="8517636" indent="0">
              <a:buNone/>
              <a:defRPr sz="5000" b="1"/>
            </a:lvl7pPr>
            <a:lvl8pPr marL="9937242" indent="0">
              <a:buNone/>
              <a:defRPr sz="5000" b="1"/>
            </a:lvl8pPr>
            <a:lvl9pPr marL="11356848" indent="0">
              <a:buNone/>
              <a:defRPr sz="50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9512625" y="9818655"/>
            <a:ext cx="8277218" cy="17838419"/>
          </a:xfrm>
        </p:spPr>
        <p:txBody>
          <a:bodyPr/>
          <a:lstStyle>
            <a:lvl1pPr>
              <a:defRPr sz="7500"/>
            </a:lvl1pPr>
            <a:lvl2pPr>
              <a:defRPr sz="6200"/>
            </a:lvl2pPr>
            <a:lvl3pPr>
              <a:defRPr sz="5600"/>
            </a:lvl3pPr>
            <a:lvl4pPr>
              <a:defRPr sz="5000"/>
            </a:lvl4pPr>
            <a:lvl5pPr>
              <a:defRPr sz="5000"/>
            </a:lvl5pPr>
            <a:lvl6pPr>
              <a:defRPr sz="5000"/>
            </a:lvl6pPr>
            <a:lvl7pPr>
              <a:defRPr sz="5000"/>
            </a:lvl7pPr>
            <a:lvl8pPr>
              <a:defRPr sz="5000"/>
            </a:lvl8pPr>
            <a:lvl9pPr>
              <a:defRPr sz="5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3A94E-537A-A34E-9536-23E7EF984029}" type="datetimeFigureOut">
              <a:rPr lang="es-ES" smtClean="0"/>
              <a:t>18/3/26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33FDE-2B46-7B4C-86DE-08984EB0AF2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955758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3A94E-537A-A34E-9536-23E7EF984029}" type="datetimeFigureOut">
              <a:rPr lang="es-ES" smtClean="0"/>
              <a:t>18/3/26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33FDE-2B46-7B4C-86DE-08984EB0AF2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206952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3A94E-537A-A34E-9536-23E7EF984029}" type="datetimeFigureOut">
              <a:rPr lang="es-ES" smtClean="0"/>
              <a:t>18/3/26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33FDE-2B46-7B4C-86DE-08984EB0AF2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62293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36309" y="1232707"/>
            <a:ext cx="6160774" cy="5246172"/>
          </a:xfrm>
        </p:spPr>
        <p:txBody>
          <a:bodyPr anchor="b"/>
          <a:lstStyle>
            <a:lvl1pPr algn="l">
              <a:defRPr sz="62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7321404" y="1232709"/>
            <a:ext cx="10468438" cy="26424367"/>
          </a:xfrm>
        </p:spPr>
        <p:txBody>
          <a:bodyPr/>
          <a:lstStyle>
            <a:lvl1pPr>
              <a:defRPr sz="9900"/>
            </a:lvl1pPr>
            <a:lvl2pPr>
              <a:defRPr sz="8700"/>
            </a:lvl2pPr>
            <a:lvl3pPr>
              <a:defRPr sz="7500"/>
            </a:lvl3pPr>
            <a:lvl4pPr>
              <a:defRPr sz="6200"/>
            </a:lvl4pPr>
            <a:lvl5pPr>
              <a:defRPr sz="6200"/>
            </a:lvl5pPr>
            <a:lvl6pPr>
              <a:defRPr sz="6200"/>
            </a:lvl6pPr>
            <a:lvl7pPr>
              <a:defRPr sz="6200"/>
            </a:lvl7pPr>
            <a:lvl8pPr>
              <a:defRPr sz="6200"/>
            </a:lvl8pPr>
            <a:lvl9pPr>
              <a:defRPr sz="62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936309" y="6478881"/>
            <a:ext cx="6160774" cy="21178195"/>
          </a:xfrm>
        </p:spPr>
        <p:txBody>
          <a:bodyPr/>
          <a:lstStyle>
            <a:lvl1pPr marL="0" indent="0">
              <a:buNone/>
              <a:defRPr sz="4300"/>
            </a:lvl1pPr>
            <a:lvl2pPr marL="1419606" indent="0">
              <a:buNone/>
              <a:defRPr sz="3700"/>
            </a:lvl2pPr>
            <a:lvl3pPr marL="2839212" indent="0">
              <a:buNone/>
              <a:defRPr sz="3100"/>
            </a:lvl3pPr>
            <a:lvl4pPr marL="4258818" indent="0">
              <a:buNone/>
              <a:defRPr sz="2800"/>
            </a:lvl4pPr>
            <a:lvl5pPr marL="5678424" indent="0">
              <a:buNone/>
              <a:defRPr sz="2800"/>
            </a:lvl5pPr>
            <a:lvl6pPr marL="7098030" indent="0">
              <a:buNone/>
              <a:defRPr sz="2800"/>
            </a:lvl6pPr>
            <a:lvl7pPr marL="8517636" indent="0">
              <a:buNone/>
              <a:defRPr sz="2800"/>
            </a:lvl7pPr>
            <a:lvl8pPr marL="9937242" indent="0">
              <a:buNone/>
              <a:defRPr sz="2800"/>
            </a:lvl8pPr>
            <a:lvl9pPr marL="11356848" indent="0">
              <a:buNone/>
              <a:defRPr sz="2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3A94E-537A-A34E-9536-23E7EF984029}" type="datetimeFigureOut">
              <a:rPr lang="es-ES" smtClean="0"/>
              <a:t>18/3/26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33FDE-2B46-7B4C-86DE-08984EB0AF2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170362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670456" y="21672709"/>
            <a:ext cx="11235690" cy="2558586"/>
          </a:xfrm>
        </p:spPr>
        <p:txBody>
          <a:bodyPr anchor="b"/>
          <a:lstStyle>
            <a:lvl1pPr algn="l">
              <a:defRPr sz="62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670456" y="2766424"/>
            <a:ext cx="11235690" cy="18576608"/>
          </a:xfrm>
        </p:spPr>
        <p:txBody>
          <a:bodyPr/>
          <a:lstStyle>
            <a:lvl1pPr marL="0" indent="0">
              <a:buNone/>
              <a:defRPr sz="9900"/>
            </a:lvl1pPr>
            <a:lvl2pPr marL="1419606" indent="0">
              <a:buNone/>
              <a:defRPr sz="8700"/>
            </a:lvl2pPr>
            <a:lvl3pPr marL="2839212" indent="0">
              <a:buNone/>
              <a:defRPr sz="7500"/>
            </a:lvl3pPr>
            <a:lvl4pPr marL="4258818" indent="0">
              <a:buNone/>
              <a:defRPr sz="6200"/>
            </a:lvl4pPr>
            <a:lvl5pPr marL="5678424" indent="0">
              <a:buNone/>
              <a:defRPr sz="6200"/>
            </a:lvl5pPr>
            <a:lvl6pPr marL="7098030" indent="0">
              <a:buNone/>
              <a:defRPr sz="6200"/>
            </a:lvl6pPr>
            <a:lvl7pPr marL="8517636" indent="0">
              <a:buNone/>
              <a:defRPr sz="6200"/>
            </a:lvl7pPr>
            <a:lvl8pPr marL="9937242" indent="0">
              <a:buNone/>
              <a:defRPr sz="6200"/>
            </a:lvl8pPr>
            <a:lvl9pPr marL="11356848" indent="0">
              <a:buNone/>
              <a:defRPr sz="62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3670456" y="24231295"/>
            <a:ext cx="11235690" cy="3633617"/>
          </a:xfrm>
        </p:spPr>
        <p:txBody>
          <a:bodyPr/>
          <a:lstStyle>
            <a:lvl1pPr marL="0" indent="0">
              <a:buNone/>
              <a:defRPr sz="4300"/>
            </a:lvl1pPr>
            <a:lvl2pPr marL="1419606" indent="0">
              <a:buNone/>
              <a:defRPr sz="3700"/>
            </a:lvl2pPr>
            <a:lvl3pPr marL="2839212" indent="0">
              <a:buNone/>
              <a:defRPr sz="3100"/>
            </a:lvl3pPr>
            <a:lvl4pPr marL="4258818" indent="0">
              <a:buNone/>
              <a:defRPr sz="2800"/>
            </a:lvl4pPr>
            <a:lvl5pPr marL="5678424" indent="0">
              <a:buNone/>
              <a:defRPr sz="2800"/>
            </a:lvl5pPr>
            <a:lvl6pPr marL="7098030" indent="0">
              <a:buNone/>
              <a:defRPr sz="2800"/>
            </a:lvl6pPr>
            <a:lvl7pPr marL="8517636" indent="0">
              <a:buNone/>
              <a:defRPr sz="2800"/>
            </a:lvl7pPr>
            <a:lvl8pPr marL="9937242" indent="0">
              <a:buNone/>
              <a:defRPr sz="2800"/>
            </a:lvl8pPr>
            <a:lvl9pPr marL="11356848" indent="0">
              <a:buNone/>
              <a:defRPr sz="2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3A94E-537A-A34E-9536-23E7EF984029}" type="datetimeFigureOut">
              <a:rPr lang="es-ES" smtClean="0"/>
              <a:t>18/3/26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33FDE-2B46-7B4C-86DE-08984EB0AF2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933353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936308" y="1239876"/>
            <a:ext cx="16853535" cy="5160169"/>
          </a:xfrm>
          <a:prstGeom prst="rect">
            <a:avLst/>
          </a:prstGeom>
        </p:spPr>
        <p:txBody>
          <a:bodyPr vert="horz" lIns="283921" tIns="141961" rIns="283921" bIns="141961" rtlCol="0" anchor="ctr">
            <a:normAutofit/>
          </a:bodyPr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936308" y="7224239"/>
            <a:ext cx="16853535" cy="20432837"/>
          </a:xfrm>
          <a:prstGeom prst="rect">
            <a:avLst/>
          </a:prstGeom>
        </p:spPr>
        <p:txBody>
          <a:bodyPr vert="horz" lIns="283921" tIns="141961" rIns="283921" bIns="141961" rtlCol="0">
            <a:normAutofit/>
          </a:bodyPr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936308" y="28696275"/>
            <a:ext cx="4369435" cy="1648387"/>
          </a:xfrm>
          <a:prstGeom prst="rect">
            <a:avLst/>
          </a:prstGeom>
        </p:spPr>
        <p:txBody>
          <a:bodyPr vert="horz" lIns="283921" tIns="141961" rIns="283921" bIns="141961" rtlCol="0" anchor="ctr"/>
          <a:lstStyle>
            <a:lvl1pPr algn="l">
              <a:defRPr sz="3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D3A94E-537A-A34E-9536-23E7EF984029}" type="datetimeFigureOut">
              <a:rPr lang="es-ES" smtClean="0"/>
              <a:t>18/3/26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6398101" y="28696275"/>
            <a:ext cx="5929948" cy="1648387"/>
          </a:xfrm>
          <a:prstGeom prst="rect">
            <a:avLst/>
          </a:prstGeom>
        </p:spPr>
        <p:txBody>
          <a:bodyPr vert="horz" lIns="283921" tIns="141961" rIns="283921" bIns="141961" rtlCol="0" anchor="ctr"/>
          <a:lstStyle>
            <a:lvl1pPr algn="ctr">
              <a:defRPr sz="3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13420408" y="28696275"/>
            <a:ext cx="4369435" cy="1648387"/>
          </a:xfrm>
          <a:prstGeom prst="rect">
            <a:avLst/>
          </a:prstGeom>
        </p:spPr>
        <p:txBody>
          <a:bodyPr vert="horz" lIns="283921" tIns="141961" rIns="283921" bIns="141961" rtlCol="0" anchor="ctr"/>
          <a:lstStyle>
            <a:lvl1pPr algn="r">
              <a:defRPr sz="3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D33FDE-2B46-7B4C-86DE-08984EB0AF2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189666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19606" rtl="0" eaLnBrk="1" latinLnBrk="0" hangingPunct="1">
        <a:spcBef>
          <a:spcPct val="0"/>
        </a:spcBef>
        <a:buNone/>
        <a:defRPr sz="137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64705" indent="-1064705" algn="l" defTabSz="1419606" rtl="0" eaLnBrk="1" latinLnBrk="0" hangingPunct="1">
        <a:spcBef>
          <a:spcPct val="20000"/>
        </a:spcBef>
        <a:buFont typeface="Arial"/>
        <a:buChar char="•"/>
        <a:defRPr sz="9900" kern="1200">
          <a:solidFill>
            <a:schemeClr val="tx1"/>
          </a:solidFill>
          <a:latin typeface="+mn-lt"/>
          <a:ea typeface="+mn-ea"/>
          <a:cs typeface="+mn-cs"/>
        </a:defRPr>
      </a:lvl1pPr>
      <a:lvl2pPr marL="2306860" indent="-887254" algn="l" defTabSz="1419606" rtl="0" eaLnBrk="1" latinLnBrk="0" hangingPunct="1">
        <a:spcBef>
          <a:spcPct val="20000"/>
        </a:spcBef>
        <a:buFont typeface="Arial"/>
        <a:buChar char="–"/>
        <a:defRPr sz="8700" kern="1200">
          <a:solidFill>
            <a:schemeClr val="tx1"/>
          </a:solidFill>
          <a:latin typeface="+mn-lt"/>
          <a:ea typeface="+mn-ea"/>
          <a:cs typeface="+mn-cs"/>
        </a:defRPr>
      </a:lvl2pPr>
      <a:lvl3pPr marL="3549015" indent="-709803" algn="l" defTabSz="1419606" rtl="0" eaLnBrk="1" latinLnBrk="0" hangingPunct="1">
        <a:spcBef>
          <a:spcPct val="20000"/>
        </a:spcBef>
        <a:buFont typeface="Arial"/>
        <a:buChar char="•"/>
        <a:defRPr sz="7500" kern="1200">
          <a:solidFill>
            <a:schemeClr val="tx1"/>
          </a:solidFill>
          <a:latin typeface="+mn-lt"/>
          <a:ea typeface="+mn-ea"/>
          <a:cs typeface="+mn-cs"/>
        </a:defRPr>
      </a:lvl3pPr>
      <a:lvl4pPr marL="4968621" indent="-709803" algn="l" defTabSz="1419606" rtl="0" eaLnBrk="1" latinLnBrk="0" hangingPunct="1">
        <a:spcBef>
          <a:spcPct val="20000"/>
        </a:spcBef>
        <a:buFont typeface="Arial"/>
        <a:buChar char="–"/>
        <a:defRPr sz="6200" kern="1200">
          <a:solidFill>
            <a:schemeClr val="tx1"/>
          </a:solidFill>
          <a:latin typeface="+mn-lt"/>
          <a:ea typeface="+mn-ea"/>
          <a:cs typeface="+mn-cs"/>
        </a:defRPr>
      </a:lvl4pPr>
      <a:lvl5pPr marL="6388227" indent="-709803" algn="l" defTabSz="1419606" rtl="0" eaLnBrk="1" latinLnBrk="0" hangingPunct="1">
        <a:spcBef>
          <a:spcPct val="20000"/>
        </a:spcBef>
        <a:buFont typeface="Arial"/>
        <a:buChar char="»"/>
        <a:defRPr sz="6200" kern="1200">
          <a:solidFill>
            <a:schemeClr val="tx1"/>
          </a:solidFill>
          <a:latin typeface="+mn-lt"/>
          <a:ea typeface="+mn-ea"/>
          <a:cs typeface="+mn-cs"/>
        </a:defRPr>
      </a:lvl5pPr>
      <a:lvl6pPr marL="7807833" indent="-709803" algn="l" defTabSz="1419606" rtl="0" eaLnBrk="1" latinLnBrk="0" hangingPunct="1">
        <a:spcBef>
          <a:spcPct val="20000"/>
        </a:spcBef>
        <a:buFont typeface="Arial"/>
        <a:buChar char="•"/>
        <a:defRPr sz="6200" kern="1200">
          <a:solidFill>
            <a:schemeClr val="tx1"/>
          </a:solidFill>
          <a:latin typeface="+mn-lt"/>
          <a:ea typeface="+mn-ea"/>
          <a:cs typeface="+mn-cs"/>
        </a:defRPr>
      </a:lvl6pPr>
      <a:lvl7pPr marL="9227439" indent="-709803" algn="l" defTabSz="1419606" rtl="0" eaLnBrk="1" latinLnBrk="0" hangingPunct="1">
        <a:spcBef>
          <a:spcPct val="20000"/>
        </a:spcBef>
        <a:buFont typeface="Arial"/>
        <a:buChar char="•"/>
        <a:defRPr sz="6200" kern="1200">
          <a:solidFill>
            <a:schemeClr val="tx1"/>
          </a:solidFill>
          <a:latin typeface="+mn-lt"/>
          <a:ea typeface="+mn-ea"/>
          <a:cs typeface="+mn-cs"/>
        </a:defRPr>
      </a:lvl7pPr>
      <a:lvl8pPr marL="10647045" indent="-709803" algn="l" defTabSz="1419606" rtl="0" eaLnBrk="1" latinLnBrk="0" hangingPunct="1">
        <a:spcBef>
          <a:spcPct val="20000"/>
        </a:spcBef>
        <a:buFont typeface="Arial"/>
        <a:buChar char="•"/>
        <a:defRPr sz="6200" kern="1200">
          <a:solidFill>
            <a:schemeClr val="tx1"/>
          </a:solidFill>
          <a:latin typeface="+mn-lt"/>
          <a:ea typeface="+mn-ea"/>
          <a:cs typeface="+mn-cs"/>
        </a:defRPr>
      </a:lvl8pPr>
      <a:lvl9pPr marL="12066651" indent="-709803" algn="l" defTabSz="1419606" rtl="0" eaLnBrk="1" latinLnBrk="0" hangingPunct="1">
        <a:spcBef>
          <a:spcPct val="20000"/>
        </a:spcBef>
        <a:buFont typeface="Arial"/>
        <a:buChar char="•"/>
        <a:defRPr sz="6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1419606" rtl="0" eaLnBrk="1" latinLnBrk="0" hangingPunct="1"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419606" algn="l" defTabSz="1419606" rtl="0" eaLnBrk="1" latinLnBrk="0" hangingPunct="1">
        <a:defRPr sz="5600" kern="1200">
          <a:solidFill>
            <a:schemeClr val="tx1"/>
          </a:solidFill>
          <a:latin typeface="+mn-lt"/>
          <a:ea typeface="+mn-ea"/>
          <a:cs typeface="+mn-cs"/>
        </a:defRPr>
      </a:lvl2pPr>
      <a:lvl3pPr marL="2839212" algn="l" defTabSz="1419606" rtl="0" eaLnBrk="1" latinLnBrk="0" hangingPunct="1">
        <a:defRPr sz="5600" kern="1200">
          <a:solidFill>
            <a:schemeClr val="tx1"/>
          </a:solidFill>
          <a:latin typeface="+mn-lt"/>
          <a:ea typeface="+mn-ea"/>
          <a:cs typeface="+mn-cs"/>
        </a:defRPr>
      </a:lvl3pPr>
      <a:lvl4pPr marL="4258818" algn="l" defTabSz="1419606" rtl="0" eaLnBrk="1" latinLnBrk="0" hangingPunct="1">
        <a:defRPr sz="5600" kern="1200">
          <a:solidFill>
            <a:schemeClr val="tx1"/>
          </a:solidFill>
          <a:latin typeface="+mn-lt"/>
          <a:ea typeface="+mn-ea"/>
          <a:cs typeface="+mn-cs"/>
        </a:defRPr>
      </a:lvl4pPr>
      <a:lvl5pPr marL="5678424" algn="l" defTabSz="1419606" rtl="0" eaLnBrk="1" latinLnBrk="0" hangingPunct="1">
        <a:defRPr sz="5600" kern="1200">
          <a:solidFill>
            <a:schemeClr val="tx1"/>
          </a:solidFill>
          <a:latin typeface="+mn-lt"/>
          <a:ea typeface="+mn-ea"/>
          <a:cs typeface="+mn-cs"/>
        </a:defRPr>
      </a:lvl5pPr>
      <a:lvl6pPr marL="7098030" algn="l" defTabSz="1419606" rtl="0" eaLnBrk="1" latinLnBrk="0" hangingPunct="1">
        <a:defRPr sz="5600" kern="1200">
          <a:solidFill>
            <a:schemeClr val="tx1"/>
          </a:solidFill>
          <a:latin typeface="+mn-lt"/>
          <a:ea typeface="+mn-ea"/>
          <a:cs typeface="+mn-cs"/>
        </a:defRPr>
      </a:lvl6pPr>
      <a:lvl7pPr marL="8517636" algn="l" defTabSz="1419606" rtl="0" eaLnBrk="1" latinLnBrk="0" hangingPunct="1">
        <a:defRPr sz="5600" kern="1200">
          <a:solidFill>
            <a:schemeClr val="tx1"/>
          </a:solidFill>
          <a:latin typeface="+mn-lt"/>
          <a:ea typeface="+mn-ea"/>
          <a:cs typeface="+mn-cs"/>
        </a:defRPr>
      </a:lvl7pPr>
      <a:lvl8pPr marL="9937242" algn="l" defTabSz="1419606" rtl="0" eaLnBrk="1" latinLnBrk="0" hangingPunct="1">
        <a:defRPr sz="5600" kern="1200">
          <a:solidFill>
            <a:schemeClr val="tx1"/>
          </a:solidFill>
          <a:latin typeface="+mn-lt"/>
          <a:ea typeface="+mn-ea"/>
          <a:cs typeface="+mn-cs"/>
        </a:defRPr>
      </a:lvl8pPr>
      <a:lvl9pPr marL="11356848" algn="l" defTabSz="1419606" rtl="0" eaLnBrk="1" latinLnBrk="0" hangingPunct="1">
        <a:defRPr sz="5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379749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0</Words>
  <Application>Microsoft Macintosh PowerPoint</Application>
  <PresentationFormat>Personalizado</PresentationFormat>
  <Paragraphs>0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4" baseType="lpstr">
      <vt:lpstr>Arial</vt:lpstr>
      <vt:lpstr>Calibri</vt:lpstr>
      <vt:lpstr>Tema de Office</vt:lpstr>
      <vt:lpstr>Presentación de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subject/>
  <dc:creator/>
  <cp:keywords/>
  <dc:description/>
  <cp:lastModifiedBy>Microsoft Office User</cp:lastModifiedBy>
  <cp:revision>24</cp:revision>
  <dcterms:created xsi:type="dcterms:W3CDTF">2012-05-30T11:16:59Z</dcterms:created>
  <dcterms:modified xsi:type="dcterms:W3CDTF">2026-03-18T10:51:06Z</dcterms:modified>
  <cp:category/>
</cp:coreProperties>
</file>